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6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rial" charset="1" panose="020B0604020202020204"/>
      <p:regular r:id="rId19"/>
    </p:embeddedFont>
    <p:embeddedFont>
      <p:font typeface="Fira Sans" charset="1" panose="020B0503050000020004"/>
      <p:regular r:id="rId20"/>
    </p:embeddedFont>
    <p:embeddedFont>
      <p:font typeface="Arimo Bold" charset="1" panose="020B0704020202020204"/>
      <p:regular r:id="rId22"/>
    </p:embeddedFont>
    <p:embeddedFont>
      <p:font typeface="Arimo" charset="1" panose="020B06040202020202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notesMasters/notesMaster1.xml" Type="http://schemas.openxmlformats.org/officeDocument/2006/relationships/notesMaster"/><Relationship Id="rId17" Target="theme/theme2.xml" Type="http://schemas.openxmlformats.org/officeDocument/2006/relationships/theme"/><Relationship Id="rId18" Target="notesSlides/notesSlide1.xml" Type="http://schemas.openxmlformats.org/officeDocument/2006/relationships/notes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Slides/notesSlide2.xml" Type="http://schemas.openxmlformats.org/officeDocument/2006/relationships/notes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notesSlides/notesSlide3.xml" Type="http://schemas.openxmlformats.org/officeDocument/2006/relationships/notesSlide"/><Relationship Id="rId25" Target="notesSlides/notesSlide4.xml" Type="http://schemas.openxmlformats.org/officeDocument/2006/relationships/notesSlide"/><Relationship Id="rId26" Target="notesSlides/notesSlide5.xml" Type="http://schemas.openxmlformats.org/officeDocument/2006/relationships/notesSlide"/><Relationship Id="rId27" Target="notesSlides/notesSlide6.xml" Type="http://schemas.openxmlformats.org/officeDocument/2006/relationships/notesSlide"/><Relationship Id="rId28" Target="notesSlides/notesSlide7.xml" Type="http://schemas.openxmlformats.org/officeDocument/2006/relationships/notesSlide"/><Relationship Id="rId29" Target="notesSlides/notesSlide8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9.xml" Type="http://schemas.openxmlformats.org/officeDocument/2006/relationships/notesSlide"/><Relationship Id="rId31" Target="notesSlides/notesSlide10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Relationship Id="rId5" Target="../media/image3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Relationship Id="rId5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Relationship Id="rId5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Relationship Id="rId5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Relationship Id="rId5" Target="../media/image9.png" Type="http://schemas.openxmlformats.org/officeDocument/2006/relationships/image"/><Relationship Id="rId6" Target="../media/image10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Relationship Id="rId5" Target="../media/image11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Relationship Id="rId5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3099736" y="212364"/>
            <a:ext cx="12969365" cy="1427287"/>
            <a:chOff x="0" y="0"/>
            <a:chExt cx="17292487" cy="190305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7292487" cy="1903050"/>
            </a:xfrm>
            <a:custGeom>
              <a:avLst/>
              <a:gdLst/>
              <a:ahLst/>
              <a:cxnLst/>
              <a:rect r="r" b="b" t="t" l="l"/>
              <a:pathLst>
                <a:path h="1903050" w="17292487">
                  <a:moveTo>
                    <a:pt x="0" y="0"/>
                  </a:moveTo>
                  <a:lnTo>
                    <a:pt x="17292487" y="0"/>
                  </a:lnTo>
                  <a:lnTo>
                    <a:pt x="17292487" y="1903050"/>
                  </a:lnTo>
                  <a:lnTo>
                    <a:pt x="0" y="19030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47625"/>
              <a:ext cx="17292487" cy="185542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ctr">
                <a:lnSpc>
                  <a:spcPts val="7360"/>
                </a:lnSpc>
              </a:pPr>
              <a:r>
                <a:rPr lang="en-US" sz="6814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ThermoAQ</a:t>
              </a:r>
            </a:p>
          </p:txBody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141031" y="4476726"/>
            <a:ext cx="8002970" cy="4644414"/>
            <a:chOff x="0" y="0"/>
            <a:chExt cx="10670626" cy="619255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670667" cy="6192520"/>
            </a:xfrm>
            <a:custGeom>
              <a:avLst/>
              <a:gdLst/>
              <a:ahLst/>
              <a:cxnLst/>
              <a:rect r="r" b="b" t="t" l="l"/>
              <a:pathLst>
                <a:path h="6192520" w="10670667">
                  <a:moveTo>
                    <a:pt x="0" y="0"/>
                  </a:moveTo>
                  <a:lnTo>
                    <a:pt x="10670667" y="0"/>
                  </a:lnTo>
                  <a:lnTo>
                    <a:pt x="10670667" y="6192520"/>
                  </a:lnTo>
                  <a:lnTo>
                    <a:pt x="0" y="61925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-1788"/>
              </a:stretch>
            </a:blipFill>
          </p:spPr>
        </p:sp>
      </p:grpSp>
      <p:grpSp>
        <p:nvGrpSpPr>
          <p:cNvPr name="Group 17" id="17"/>
          <p:cNvGrpSpPr>
            <a:grpSpLocks noChangeAspect="true"/>
          </p:cNvGrpSpPr>
          <p:nvPr/>
        </p:nvGrpSpPr>
        <p:grpSpPr>
          <a:xfrm rot="-5400000">
            <a:off x="10928719" y="2816602"/>
            <a:ext cx="4644405" cy="7964652"/>
            <a:chOff x="0" y="0"/>
            <a:chExt cx="6192540" cy="1061953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192520" cy="10619486"/>
            </a:xfrm>
            <a:custGeom>
              <a:avLst/>
              <a:gdLst/>
              <a:ahLst/>
              <a:cxnLst/>
              <a:rect r="r" b="b" t="t" l="l"/>
              <a:pathLst>
                <a:path h="10619486" w="6192520">
                  <a:moveTo>
                    <a:pt x="0" y="0"/>
                  </a:moveTo>
                  <a:lnTo>
                    <a:pt x="6192520" y="0"/>
                  </a:lnTo>
                  <a:lnTo>
                    <a:pt x="6192520" y="10619486"/>
                  </a:lnTo>
                  <a:lnTo>
                    <a:pt x="0" y="106194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-154906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5254415" y="8794494"/>
            <a:ext cx="3024315" cy="744736"/>
            <a:chOff x="0" y="0"/>
            <a:chExt cx="4032420" cy="99298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032420" cy="992982"/>
            </a:xfrm>
            <a:custGeom>
              <a:avLst/>
              <a:gdLst/>
              <a:ahLst/>
              <a:cxnLst/>
              <a:rect r="r" b="b" t="t" l="l"/>
              <a:pathLst>
                <a:path h="992982" w="4032420">
                  <a:moveTo>
                    <a:pt x="0" y="0"/>
                  </a:moveTo>
                  <a:lnTo>
                    <a:pt x="4032420" y="0"/>
                  </a:lnTo>
                  <a:lnTo>
                    <a:pt x="4032420" y="992982"/>
                  </a:lnTo>
                  <a:lnTo>
                    <a:pt x="0" y="9929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9525"/>
              <a:ext cx="4032420" cy="100250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5234025" y="2133016"/>
            <a:ext cx="7819950" cy="165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16010123012- Aaryan Sharma</a:t>
            </a:r>
          </a:p>
          <a:p>
            <a:pPr algn="ctr"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16010123017- Aditey Kshirsagar</a:t>
            </a:r>
          </a:p>
          <a:p>
            <a:pPr algn="ctr"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16010123023- Aditya Baheti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254415" y="8794494"/>
            <a:ext cx="3024450" cy="744750"/>
            <a:chOff x="0" y="0"/>
            <a:chExt cx="4032600" cy="993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32600" cy="993000"/>
            </a:xfrm>
            <a:custGeom>
              <a:avLst/>
              <a:gdLst/>
              <a:ahLst/>
              <a:cxnLst/>
              <a:rect r="r" b="b" t="t" l="l"/>
              <a:pathLst>
                <a:path h="993000" w="4032600">
                  <a:moveTo>
                    <a:pt x="0" y="0"/>
                  </a:moveTo>
                  <a:lnTo>
                    <a:pt x="4032600" y="0"/>
                  </a:lnTo>
                  <a:lnTo>
                    <a:pt x="4032600" y="993000"/>
                  </a:lnTo>
                  <a:lnTo>
                    <a:pt x="0" y="993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032600" cy="10025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14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776432" y="3365683"/>
            <a:ext cx="14735136" cy="3176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823"/>
              </a:lnSpc>
            </a:pPr>
            <a:r>
              <a:rPr lang="en-US" sz="19913" b="true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254415" y="8794494"/>
            <a:ext cx="3024450" cy="744750"/>
            <a:chOff x="0" y="0"/>
            <a:chExt cx="4032600" cy="993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32600" cy="993000"/>
            </a:xfrm>
            <a:custGeom>
              <a:avLst/>
              <a:gdLst/>
              <a:ahLst/>
              <a:cxnLst/>
              <a:rect r="r" b="b" t="t" l="l"/>
              <a:pathLst>
                <a:path h="993000" w="4032600">
                  <a:moveTo>
                    <a:pt x="0" y="0"/>
                  </a:moveTo>
                  <a:lnTo>
                    <a:pt x="4032600" y="0"/>
                  </a:lnTo>
                  <a:lnTo>
                    <a:pt x="4032600" y="993000"/>
                  </a:lnTo>
                  <a:lnTo>
                    <a:pt x="0" y="993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032600" cy="10025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5254699" y="321526"/>
            <a:ext cx="7778603" cy="827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12"/>
              </a:lnSpc>
            </a:pPr>
            <a:r>
              <a:rPr lang="en-US" b="true" sz="5062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Objective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83258" y="2239700"/>
            <a:ext cx="15087950" cy="5419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41865" indent="-420933" lvl="1">
              <a:lnSpc>
                <a:spcPts val="6211"/>
              </a:lnSpc>
              <a:buFont typeface="Arial"/>
              <a:buChar char="•"/>
            </a:pPr>
            <a:r>
              <a:rPr lang="en-US" sz="38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Deliver </a:t>
            </a:r>
            <a:r>
              <a:rPr lang="en-US" sz="38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real-time, district-level alerts for heat waves and air quality in India.</a:t>
            </a:r>
          </a:p>
          <a:p>
            <a:pPr algn="l" marL="841865" indent="-420933" lvl="1">
              <a:lnSpc>
                <a:spcPts val="6211"/>
              </a:lnSpc>
              <a:spcBef>
                <a:spcPct val="0"/>
              </a:spcBef>
              <a:buFont typeface="Arial"/>
              <a:buChar char="•"/>
            </a:pPr>
            <a:r>
              <a:rPr lang="en-US" sz="38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H</a:t>
            </a:r>
            <a:r>
              <a:rPr lang="en-US" sz="38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elp users m</a:t>
            </a:r>
            <a:r>
              <a:rPr lang="en-US" sz="3899" strike="noStrike" u="non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ake safer decisions with personalized risk warnings and health tips.</a:t>
            </a:r>
          </a:p>
          <a:p>
            <a:pPr algn="l" marL="841865" indent="-420933" lvl="1">
              <a:lnSpc>
                <a:spcPts val="6211"/>
              </a:lnSpc>
              <a:spcBef>
                <a:spcPct val="0"/>
              </a:spcBef>
              <a:buFont typeface="Arial"/>
              <a:buChar char="•"/>
            </a:pPr>
            <a:r>
              <a:rPr lang="en-US" sz="3899" strike="noStrike" u="non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Vi</a:t>
            </a:r>
            <a:r>
              <a:rPr lang="en-US" sz="3899" strike="noStrike" u="non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sualize environmental data in a clear, user-friendly dashboard.</a:t>
            </a:r>
          </a:p>
          <a:p>
            <a:pPr algn="l" marL="841865" indent="-420933" lvl="1">
              <a:lnSpc>
                <a:spcPts val="6211"/>
              </a:lnSpc>
              <a:spcBef>
                <a:spcPct val="0"/>
              </a:spcBef>
              <a:buFont typeface="Arial"/>
              <a:buChar char="•"/>
            </a:pPr>
            <a:r>
              <a:rPr lang="en-US" sz="3899" strike="noStrike" u="non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Raise awareness about weather and pollution risks.</a:t>
            </a:r>
          </a:p>
          <a:p>
            <a:pPr algn="l" marL="0" indent="0" lvl="0">
              <a:lnSpc>
                <a:spcPts val="621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254415" y="8794494"/>
            <a:ext cx="3024315" cy="744736"/>
            <a:chOff x="0" y="0"/>
            <a:chExt cx="4032420" cy="9929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32420" cy="992982"/>
            </a:xfrm>
            <a:custGeom>
              <a:avLst/>
              <a:gdLst/>
              <a:ahLst/>
              <a:cxnLst/>
              <a:rect r="r" b="b" t="t" l="l"/>
              <a:pathLst>
                <a:path h="992982" w="4032420">
                  <a:moveTo>
                    <a:pt x="0" y="0"/>
                  </a:moveTo>
                  <a:lnTo>
                    <a:pt x="4032420" y="0"/>
                  </a:lnTo>
                  <a:lnTo>
                    <a:pt x="4032420" y="992982"/>
                  </a:lnTo>
                  <a:lnTo>
                    <a:pt x="0" y="9929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032420" cy="100250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7861924" y="2628731"/>
            <a:ext cx="10342754" cy="4344350"/>
          </a:xfrm>
          <a:custGeom>
            <a:avLst/>
            <a:gdLst/>
            <a:ahLst/>
            <a:cxnLst/>
            <a:rect r="r" b="b" t="t" l="l"/>
            <a:pathLst>
              <a:path h="4344350" w="10342754">
                <a:moveTo>
                  <a:pt x="0" y="0"/>
                </a:moveTo>
                <a:lnTo>
                  <a:pt x="10342755" y="0"/>
                </a:lnTo>
                <a:lnTo>
                  <a:pt x="10342755" y="4344350"/>
                </a:lnTo>
                <a:lnTo>
                  <a:pt x="0" y="43443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1533" b="-12401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5254699" y="321508"/>
            <a:ext cx="7778603" cy="827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12"/>
              </a:lnSpc>
              <a:spcBef>
                <a:spcPct val="0"/>
              </a:spcBef>
            </a:pPr>
            <a:r>
              <a:rPr lang="en-US" b="true" sz="5062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Tech Stack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57298" y="2109254"/>
            <a:ext cx="6255287" cy="60161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19248" indent="-409624" lvl="1">
              <a:lnSpc>
                <a:spcPts val="6044"/>
              </a:lnSpc>
              <a:buFont typeface="Arial"/>
              <a:buChar char="•"/>
            </a:pPr>
            <a:r>
              <a:rPr lang="en-US" sz="3794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F</a:t>
            </a:r>
            <a:r>
              <a:rPr lang="en-US" sz="3794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rontEnd: React 19, Vite, Tailwind CSS, Lucide React Icons</a:t>
            </a:r>
          </a:p>
          <a:p>
            <a:pPr algn="l" marL="819248" indent="-409624" lvl="1">
              <a:lnSpc>
                <a:spcPts val="6044"/>
              </a:lnSpc>
              <a:buFont typeface="Arial"/>
              <a:buChar char="•"/>
            </a:pPr>
            <a:r>
              <a:rPr lang="en-US" sz="3794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BackEnd: Node.js, Express.js</a:t>
            </a:r>
          </a:p>
          <a:p>
            <a:pPr algn="l" marL="819248" indent="-409624" lvl="1">
              <a:lnSpc>
                <a:spcPts val="6044"/>
              </a:lnSpc>
              <a:buFont typeface="Arial"/>
              <a:buChar char="•"/>
            </a:pPr>
            <a:r>
              <a:rPr lang="en-US" sz="3794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</a:t>
            </a:r>
            <a:r>
              <a:rPr lang="en-US" sz="3794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atabase: MongoDB (with Mongoose ODM)</a:t>
            </a:r>
          </a:p>
          <a:p>
            <a:pPr algn="l">
              <a:lnSpc>
                <a:spcPts val="6047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254415" y="8794494"/>
            <a:ext cx="3024315" cy="744736"/>
            <a:chOff x="0" y="0"/>
            <a:chExt cx="4032420" cy="9929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32420" cy="992982"/>
            </a:xfrm>
            <a:custGeom>
              <a:avLst/>
              <a:gdLst/>
              <a:ahLst/>
              <a:cxnLst/>
              <a:rect r="r" b="b" t="t" l="l"/>
              <a:pathLst>
                <a:path h="992982" w="4032420">
                  <a:moveTo>
                    <a:pt x="0" y="0"/>
                  </a:moveTo>
                  <a:lnTo>
                    <a:pt x="4032420" y="0"/>
                  </a:lnTo>
                  <a:lnTo>
                    <a:pt x="4032420" y="992982"/>
                  </a:lnTo>
                  <a:lnTo>
                    <a:pt x="0" y="9929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032420" cy="100250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4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610341" y="1555935"/>
            <a:ext cx="15400781" cy="6958045"/>
          </a:xfrm>
          <a:custGeom>
            <a:avLst/>
            <a:gdLst/>
            <a:ahLst/>
            <a:cxnLst/>
            <a:rect r="r" b="b" t="t" l="l"/>
            <a:pathLst>
              <a:path h="6958045" w="15400781">
                <a:moveTo>
                  <a:pt x="0" y="0"/>
                </a:moveTo>
                <a:lnTo>
                  <a:pt x="15400781" y="0"/>
                </a:lnTo>
                <a:lnTo>
                  <a:pt x="15400781" y="6958045"/>
                </a:lnTo>
                <a:lnTo>
                  <a:pt x="0" y="69580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9285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5254699" y="321508"/>
            <a:ext cx="8642203" cy="827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12"/>
              </a:lnSpc>
              <a:spcBef>
                <a:spcPct val="0"/>
              </a:spcBef>
            </a:pPr>
            <a:r>
              <a:rPr lang="en-US" b="true" sz="5062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Key Features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254415" y="8794494"/>
            <a:ext cx="3024315" cy="744736"/>
            <a:chOff x="0" y="0"/>
            <a:chExt cx="4032420" cy="9929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32420" cy="992982"/>
            </a:xfrm>
            <a:custGeom>
              <a:avLst/>
              <a:gdLst/>
              <a:ahLst/>
              <a:cxnLst/>
              <a:rect r="r" b="b" t="t" l="l"/>
              <a:pathLst>
                <a:path h="992982" w="4032420">
                  <a:moveTo>
                    <a:pt x="0" y="0"/>
                  </a:moveTo>
                  <a:lnTo>
                    <a:pt x="4032420" y="0"/>
                  </a:lnTo>
                  <a:lnTo>
                    <a:pt x="4032420" y="992982"/>
                  </a:lnTo>
                  <a:lnTo>
                    <a:pt x="0" y="9929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032420" cy="100250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5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3765177" y="1707321"/>
            <a:ext cx="11129057" cy="7268481"/>
          </a:xfrm>
          <a:custGeom>
            <a:avLst/>
            <a:gdLst/>
            <a:ahLst/>
            <a:cxnLst/>
            <a:rect r="r" b="b" t="t" l="l"/>
            <a:pathLst>
              <a:path h="7268481" w="11129057">
                <a:moveTo>
                  <a:pt x="0" y="0"/>
                </a:moveTo>
                <a:lnTo>
                  <a:pt x="11129057" y="0"/>
                </a:lnTo>
                <a:lnTo>
                  <a:pt x="11129057" y="7268481"/>
                </a:lnTo>
                <a:lnTo>
                  <a:pt x="0" y="72684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7288" r="0" b="-9221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5254699" y="321508"/>
            <a:ext cx="8642203" cy="827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12"/>
              </a:lnSpc>
              <a:spcBef>
                <a:spcPct val="0"/>
              </a:spcBef>
            </a:pPr>
            <a:r>
              <a:rPr lang="en-US" b="true" sz="5062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Database Design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254415" y="8794494"/>
            <a:ext cx="3024315" cy="744736"/>
            <a:chOff x="0" y="0"/>
            <a:chExt cx="4032420" cy="9929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32420" cy="992982"/>
            </a:xfrm>
            <a:custGeom>
              <a:avLst/>
              <a:gdLst/>
              <a:ahLst/>
              <a:cxnLst/>
              <a:rect r="r" b="b" t="t" l="l"/>
              <a:pathLst>
                <a:path h="992982" w="4032420">
                  <a:moveTo>
                    <a:pt x="0" y="0"/>
                  </a:moveTo>
                  <a:lnTo>
                    <a:pt x="4032420" y="0"/>
                  </a:lnTo>
                  <a:lnTo>
                    <a:pt x="4032420" y="992982"/>
                  </a:lnTo>
                  <a:lnTo>
                    <a:pt x="0" y="9929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032420" cy="100250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7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2250139" y="2052095"/>
            <a:ext cx="14983109" cy="6742399"/>
          </a:xfrm>
          <a:custGeom>
            <a:avLst/>
            <a:gdLst/>
            <a:ahLst/>
            <a:cxnLst/>
            <a:rect r="r" b="b" t="t" l="l"/>
            <a:pathLst>
              <a:path h="6742399" w="14983109">
                <a:moveTo>
                  <a:pt x="0" y="0"/>
                </a:moveTo>
                <a:lnTo>
                  <a:pt x="14983109" y="0"/>
                </a:lnTo>
                <a:lnTo>
                  <a:pt x="14983109" y="6742399"/>
                </a:lnTo>
                <a:lnTo>
                  <a:pt x="0" y="67423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5254699" y="321508"/>
            <a:ext cx="8642203" cy="82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07"/>
              </a:lnSpc>
              <a:spcBef>
                <a:spcPct val="0"/>
              </a:spcBef>
            </a:pPr>
            <a:r>
              <a:rPr lang="en-US" b="true" sz="5062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Highlights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254415" y="8794494"/>
            <a:ext cx="3024315" cy="744736"/>
            <a:chOff x="0" y="0"/>
            <a:chExt cx="4032420" cy="9929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32420" cy="992982"/>
            </a:xfrm>
            <a:custGeom>
              <a:avLst/>
              <a:gdLst/>
              <a:ahLst/>
              <a:cxnLst/>
              <a:rect r="r" b="b" t="t" l="l"/>
              <a:pathLst>
                <a:path h="992982" w="4032420">
                  <a:moveTo>
                    <a:pt x="0" y="0"/>
                  </a:moveTo>
                  <a:lnTo>
                    <a:pt x="4032420" y="0"/>
                  </a:lnTo>
                  <a:lnTo>
                    <a:pt x="4032420" y="992982"/>
                  </a:lnTo>
                  <a:lnTo>
                    <a:pt x="0" y="9929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032420" cy="100250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7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001812" y="1442696"/>
            <a:ext cx="8142188" cy="7511169"/>
          </a:xfrm>
          <a:custGeom>
            <a:avLst/>
            <a:gdLst/>
            <a:ahLst/>
            <a:cxnLst/>
            <a:rect r="r" b="b" t="t" l="l"/>
            <a:pathLst>
              <a:path h="7511169" w="8142188">
                <a:moveTo>
                  <a:pt x="0" y="0"/>
                </a:moveTo>
                <a:lnTo>
                  <a:pt x="8142188" y="0"/>
                </a:lnTo>
                <a:lnTo>
                  <a:pt x="8142188" y="7511169"/>
                </a:lnTo>
                <a:lnTo>
                  <a:pt x="0" y="75111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9575800" y="1442696"/>
            <a:ext cx="6788219" cy="7511169"/>
          </a:xfrm>
          <a:custGeom>
            <a:avLst/>
            <a:gdLst/>
            <a:ahLst/>
            <a:cxnLst/>
            <a:rect r="r" b="b" t="t" l="l"/>
            <a:pathLst>
              <a:path h="7511169" w="6788219">
                <a:moveTo>
                  <a:pt x="0" y="0"/>
                </a:moveTo>
                <a:lnTo>
                  <a:pt x="6788219" y="0"/>
                </a:lnTo>
                <a:lnTo>
                  <a:pt x="6788219" y="7511169"/>
                </a:lnTo>
                <a:lnTo>
                  <a:pt x="0" y="751116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5254699" y="321508"/>
            <a:ext cx="8642203" cy="82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07"/>
              </a:lnSpc>
              <a:spcBef>
                <a:spcPct val="0"/>
              </a:spcBef>
            </a:pPr>
            <a:r>
              <a:rPr lang="en-US" b="true" sz="5062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Highlights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254415" y="8794494"/>
            <a:ext cx="3024315" cy="744736"/>
            <a:chOff x="0" y="0"/>
            <a:chExt cx="4032420" cy="9929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32420" cy="992982"/>
            </a:xfrm>
            <a:custGeom>
              <a:avLst/>
              <a:gdLst/>
              <a:ahLst/>
              <a:cxnLst/>
              <a:rect r="r" b="b" t="t" l="l"/>
              <a:pathLst>
                <a:path h="992982" w="4032420">
                  <a:moveTo>
                    <a:pt x="0" y="0"/>
                  </a:moveTo>
                  <a:lnTo>
                    <a:pt x="4032420" y="0"/>
                  </a:lnTo>
                  <a:lnTo>
                    <a:pt x="4032420" y="992982"/>
                  </a:lnTo>
                  <a:lnTo>
                    <a:pt x="0" y="9929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032420" cy="100250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7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860105" y="1754325"/>
            <a:ext cx="14844967" cy="7366815"/>
          </a:xfrm>
          <a:custGeom>
            <a:avLst/>
            <a:gdLst/>
            <a:ahLst/>
            <a:cxnLst/>
            <a:rect r="r" b="b" t="t" l="l"/>
            <a:pathLst>
              <a:path h="7366815" w="14844967">
                <a:moveTo>
                  <a:pt x="0" y="0"/>
                </a:moveTo>
                <a:lnTo>
                  <a:pt x="14844968" y="0"/>
                </a:lnTo>
                <a:lnTo>
                  <a:pt x="14844968" y="7366815"/>
                </a:lnTo>
                <a:lnTo>
                  <a:pt x="0" y="73668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5254699" y="321508"/>
            <a:ext cx="8642203" cy="82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07"/>
              </a:lnSpc>
              <a:spcBef>
                <a:spcPct val="0"/>
              </a:spcBef>
            </a:pPr>
            <a:r>
              <a:rPr lang="en-US" b="true" sz="5062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Highlights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254415" y="8794494"/>
            <a:ext cx="3024315" cy="744736"/>
            <a:chOff x="0" y="0"/>
            <a:chExt cx="4032420" cy="9929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32420" cy="992982"/>
            </a:xfrm>
            <a:custGeom>
              <a:avLst/>
              <a:gdLst/>
              <a:ahLst/>
              <a:cxnLst/>
              <a:rect r="r" b="b" t="t" l="l"/>
              <a:pathLst>
                <a:path h="992982" w="4032420">
                  <a:moveTo>
                    <a:pt x="0" y="0"/>
                  </a:moveTo>
                  <a:lnTo>
                    <a:pt x="4032420" y="0"/>
                  </a:lnTo>
                  <a:lnTo>
                    <a:pt x="4032420" y="992982"/>
                  </a:lnTo>
                  <a:lnTo>
                    <a:pt x="0" y="9929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032420" cy="100250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6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2027985" y="2220377"/>
            <a:ext cx="14936862" cy="6369193"/>
          </a:xfrm>
          <a:custGeom>
            <a:avLst/>
            <a:gdLst/>
            <a:ahLst/>
            <a:cxnLst/>
            <a:rect r="r" b="b" t="t" l="l"/>
            <a:pathLst>
              <a:path h="6369193" w="14936862">
                <a:moveTo>
                  <a:pt x="0" y="0"/>
                </a:moveTo>
                <a:lnTo>
                  <a:pt x="14936862" y="0"/>
                </a:lnTo>
                <a:lnTo>
                  <a:pt x="14936862" y="6369193"/>
                </a:lnTo>
                <a:lnTo>
                  <a:pt x="0" y="63691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4211" r="0" b="-9757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5254699" y="321508"/>
            <a:ext cx="8642203" cy="827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12"/>
              </a:lnSpc>
              <a:spcBef>
                <a:spcPct val="0"/>
              </a:spcBef>
            </a:pPr>
            <a:r>
              <a:rPr lang="en-US" b="true" sz="5062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Future Scope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DAG3nhE-Hfc</dc:identifier>
  <dcterms:modified xsi:type="dcterms:W3CDTF">2011-08-01T06:04:30Z</dcterms:modified>
  <cp:revision>1</cp:revision>
  <dc:title>ThermoAQ </dc:title>
</cp:coreProperties>
</file>

<file path=docProps/thumbnail.jpeg>
</file>